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7BC27AE-7292-4480-B423-EEBE916945DE}" type="datetimeFigureOut">
              <a:rPr lang="en-US" smtClean="0"/>
              <a:t>12/19/2012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C827E08-5DAC-40ED-AA73-D741ED01A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earch?hl=en&amp;q=books&amp;bav=on.2,or.r_gc.r_pw.r_qf.&amp;bvm=bv.1355534169,d.eWU&amp;bpcl=40096503&amp;biw=1280&amp;bih=841&amp;wrapid=tlif135591983269510&amp;safe=active&amp;um=1&amp;ie=UTF" TargetMode="External"/><Relationship Id="rId2" Type="http://schemas.openxmlformats.org/officeDocument/2006/relationships/hyperlink" Target="http://www.google.com/search?hl=en&amp;q=books&amp;bav=on.2,or.r_gc.r_pw.r_qf.&amp;bvm=bv.1355534169,d.eWU&amp;bpcl=40096503&amp;biw=128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ITGS Strand two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2.6 Politics &amp;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05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P0litical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Online campaigning, voting, lobbying, fund-raising and advertising.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09800"/>
            <a:ext cx="2770632" cy="35935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138092"/>
            <a:ext cx="40640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23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Information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Travel </a:t>
            </a:r>
            <a:r>
              <a:rPr lang="en-US" dirty="0"/>
              <a:t>warnings, tourist information, environmental information and warnings, government policies, city government </a:t>
            </a:r>
            <a:r>
              <a:rPr lang="en-US" dirty="0" smtClean="0"/>
              <a:t>websites.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276600"/>
            <a:ext cx="5715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37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Access to, and updating of, personal information held on government databases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Collection, storage and updating of personal data</a:t>
            </a:r>
            <a:r>
              <a:rPr lang="en-US" dirty="0" smtClean="0"/>
              <a:t>: driving </a:t>
            </a:r>
            <a:r>
              <a:rPr lang="en-US" dirty="0"/>
              <a:t>license, TV license, tax returns, passport applications and renewals, medical records, military service records, social security information, online police records.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86200"/>
            <a:ext cx="3334923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962733"/>
            <a:ext cx="2976058" cy="198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02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Government </a:t>
            </a:r>
            <a:r>
              <a:rPr lang="en-US" sz="3100" dirty="0"/>
              <a:t>control and use of information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Censorship, data matching across agencies, archiving, biometric data, national identity cards.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19400"/>
            <a:ext cx="4658152" cy="29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2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Police surveillance, terrorist monitoring, DNA data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590800"/>
            <a:ext cx="2819400" cy="2466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2420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45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Cyber warfare, smart weapons, espionage, battlefield technology.</a:t>
            </a:r>
          </a:p>
          <a:p>
            <a:r>
              <a:rPr lang="en-US" dirty="0" smtClean="0"/>
              <a:t>In today’s society, the military is incorporating cyber warfare to prepare soldiers for the battlefield and the right mindset for war.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733800"/>
            <a:ext cx="2914650" cy="193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410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Collection, Storage, and Updating of personal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Personal </a:t>
            </a:r>
            <a:r>
              <a:rPr lang="en-US" dirty="0" smtClean="0"/>
              <a:t>Data: </a:t>
            </a:r>
            <a:r>
              <a:rPr lang="en-US" dirty="0"/>
              <a:t>put in the hands of the wrong person can cause many </a:t>
            </a:r>
            <a:r>
              <a:rPr lang="en-US" dirty="0" smtClean="0"/>
              <a:t>problems. If </a:t>
            </a:r>
            <a:r>
              <a:rPr lang="en-US" dirty="0"/>
              <a:t>someone has your drivers license, passport application, or even medical records, the person handling them may end up messing up when </a:t>
            </a:r>
            <a:r>
              <a:rPr lang="en-US" dirty="0" smtClean="0"/>
              <a:t>they are </a:t>
            </a:r>
            <a:r>
              <a:rPr lang="en-US" dirty="0"/>
              <a:t>entering that information into a computer, which could cause even larger problems.</a:t>
            </a:r>
          </a:p>
          <a:p>
            <a:r>
              <a:rPr lang="en-US" dirty="0" smtClean="0"/>
              <a:t>Identity Theft: When </a:t>
            </a:r>
            <a:r>
              <a:rPr lang="en-US" dirty="0"/>
              <a:t>all of your personal information is put on the internet, hackers may hack into the computer and steal all of your information and using </a:t>
            </a:r>
            <a:r>
              <a:rPr lang="en-US" dirty="0" smtClean="0"/>
              <a:t>it for </a:t>
            </a:r>
            <a:r>
              <a:rPr lang="en-US" dirty="0"/>
              <a:t>other reasons. </a:t>
            </a:r>
          </a:p>
        </p:txBody>
      </p:sp>
    </p:spTree>
    <p:extLst>
      <p:ext uri="{BB962C8B-B14F-4D97-AF65-F5344CB8AC3E}">
        <p14:creationId xmlns:p14="http://schemas.microsoft.com/office/powerpoint/2010/main" val="4008032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http://www.google.com/search?hl=en&amp;q=books&amp;bav=on.2,or.r_gc.r_pw.r_qf.&amp;</a:t>
            </a:r>
            <a:r>
              <a:rPr lang="en-US" dirty="0" smtClean="0">
                <a:hlinkClick r:id="rId2"/>
              </a:rPr>
              <a:t>bvm=bv.1355534169,d.eWU&amp;bpcl=40096503&amp;biw=1280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http://www.google.com/search?hl=en&amp;q=books&amp;bav=on.2,or.r_gc.r_pw.r_qf.&amp;</a:t>
            </a:r>
            <a:r>
              <a:rPr lang="en-US" dirty="0" smtClean="0">
                <a:hlinkClick r:id="rId3"/>
              </a:rPr>
              <a:t>bvm=bv.1355534169,d.eWU&amp;bpcl=40096503&amp;biw=1280&amp;bih=841&amp;wrapid=tlif135591983269510&amp;safe=active&amp;um=1&amp;ie=UTF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9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</TotalTime>
  <Words>267</Words>
  <Application>Microsoft Office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2.6 Politics &amp; Government</vt:lpstr>
      <vt:lpstr>P0litical Process</vt:lpstr>
      <vt:lpstr>Government Information Sites</vt:lpstr>
      <vt:lpstr>Access to, and updating of, personal information held on government databases </vt:lpstr>
      <vt:lpstr>       Government control and use of information </vt:lpstr>
      <vt:lpstr>Law and Order</vt:lpstr>
      <vt:lpstr>Military</vt:lpstr>
      <vt:lpstr>Collection, Storage, and Updating of personal data</vt:lpstr>
      <vt:lpstr>Picture Citation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2.6 Politics &amp; Government</dc:title>
  <dc:creator>Sara Ingraham 11935583</dc:creator>
  <cp:lastModifiedBy>Sara Ingraham 11935583</cp:lastModifiedBy>
  <cp:revision>4</cp:revision>
  <dcterms:created xsi:type="dcterms:W3CDTF">2012-12-18T12:26:37Z</dcterms:created>
  <dcterms:modified xsi:type="dcterms:W3CDTF">2012-12-19T12:26:50Z</dcterms:modified>
</cp:coreProperties>
</file>